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Raleway"/>
      <p:regular r:id="rId20"/>
      <p:bold r:id="rId21"/>
      <p:italic r:id="rId22"/>
      <p:boldItalic r:id="rId23"/>
    </p:embeddedFont>
    <p:embeddedFont>
      <p:font typeface="Source Sans Pro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regular.fntdata"/><Relationship Id="rId22" Type="http://schemas.openxmlformats.org/officeDocument/2006/relationships/font" Target="fonts/Raleway-italic.fntdata"/><Relationship Id="rId21" Type="http://schemas.openxmlformats.org/officeDocument/2006/relationships/font" Target="fonts/Raleway-bold.fntdata"/><Relationship Id="rId24" Type="http://schemas.openxmlformats.org/officeDocument/2006/relationships/font" Target="fonts/SourceSansPro-regular.fntdata"/><Relationship Id="rId23" Type="http://schemas.openxmlformats.org/officeDocument/2006/relationships/font" Target="fonts/Raleway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SourceSansPro-italic.fntdata"/><Relationship Id="rId25" Type="http://schemas.openxmlformats.org/officeDocument/2006/relationships/font" Target="fonts/SourceSansPro-bold.fntdata"/><Relationship Id="rId27" Type="http://schemas.openxmlformats.org/officeDocument/2006/relationships/font" Target="fonts/SourceSansPr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67db047158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67db047158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67db047158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67db047158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67db047158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67db047158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67db047158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67db047158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67db047158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67db047158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67db047158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67db047158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67db047158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67db047158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67db047158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67db047158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67db047158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67db047158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67db047158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67db047158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67db047158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67db047158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67db047158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67db047158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67db047158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67db047158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217725"/>
            <a:ext cx="8520600" cy="9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315750"/>
            <a:ext cx="8520600" cy="32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  <a:defRPr sz="1600">
                <a:solidFill>
                  <a:srgbClr val="666666"/>
                </a:solidFill>
              </a:defRPr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○"/>
              <a:defRPr sz="1600">
                <a:solidFill>
                  <a:srgbClr val="666666"/>
                </a:solidFill>
              </a:defRPr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■"/>
              <a:defRPr sz="1600">
                <a:solidFill>
                  <a:srgbClr val="666666"/>
                </a:solidFill>
              </a:defRPr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  <a:defRPr sz="1600">
                <a:solidFill>
                  <a:srgbClr val="666666"/>
                </a:solidFill>
              </a:defRPr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○"/>
              <a:defRPr sz="1600">
                <a:solidFill>
                  <a:srgbClr val="666666"/>
                </a:solidFill>
              </a:defRPr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■"/>
              <a:defRPr sz="1600">
                <a:solidFill>
                  <a:srgbClr val="666666"/>
                </a:solidFill>
              </a:defRPr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  <a:defRPr sz="1600">
                <a:solidFill>
                  <a:srgbClr val="666666"/>
                </a:solidFill>
              </a:defRPr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○"/>
              <a:defRPr sz="1600">
                <a:solidFill>
                  <a:srgbClr val="666666"/>
                </a:solidFill>
              </a:defRPr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■"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2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" name="Google Shape;40;p9"/>
          <p:cNvSpPr txBox="1"/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1" name="Google Shape;41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2" name="Google Shape;42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l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Normal People Become Extraordinary in Very Little Time</a:t>
            </a:r>
            <a:endParaRPr/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840"/>
              <a:t>Anyone can become extraordinary if they set their mind to it and put in the effort. All you need are the proper tools and the will to succeed.</a:t>
            </a:r>
            <a:endParaRPr sz="184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/>
          <p:nvPr>
            <p:ph type="title"/>
          </p:nvPr>
        </p:nvSpPr>
        <p:spPr>
          <a:xfrm>
            <a:off x="311700" y="217725"/>
            <a:ext cx="8520600" cy="9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T</a:t>
            </a:r>
            <a:r>
              <a:rPr lang="en"/>
              <a:t>he biggest benefits ordinary people can enjoy when they become extraordinary</a:t>
            </a:r>
            <a:endParaRPr/>
          </a:p>
        </p:txBody>
      </p:sp>
      <p:sp>
        <p:nvSpPr>
          <p:cNvPr id="113" name="Google Shape;113;p22"/>
          <p:cNvSpPr txBox="1"/>
          <p:nvPr>
            <p:ph idx="1" type="body"/>
          </p:nvPr>
        </p:nvSpPr>
        <p:spPr>
          <a:xfrm>
            <a:off x="311700" y="1315750"/>
            <a:ext cx="8520600" cy="32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Improved employability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Greater opportunities for personal growth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Increased earning potential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Greater satisfaction and joy in life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More satisfaction and control in life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3"/>
          <p:cNvSpPr txBox="1"/>
          <p:nvPr>
            <p:ph type="title"/>
          </p:nvPr>
        </p:nvSpPr>
        <p:spPr>
          <a:xfrm>
            <a:off x="311700" y="217725"/>
            <a:ext cx="8520600" cy="9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900"/>
              <a:t>T</a:t>
            </a:r>
            <a:r>
              <a:rPr lang="en" sz="2900"/>
              <a:t>he best methods and strategies for mastering new skills and learning new things quickly</a:t>
            </a:r>
            <a:endParaRPr sz="2900"/>
          </a:p>
        </p:txBody>
      </p:sp>
      <p:sp>
        <p:nvSpPr>
          <p:cNvPr id="119" name="Google Shape;119;p23"/>
          <p:cNvSpPr txBox="1"/>
          <p:nvPr>
            <p:ph idx="1" type="body"/>
          </p:nvPr>
        </p:nvSpPr>
        <p:spPr>
          <a:xfrm>
            <a:off x="311700" y="1315750"/>
            <a:ext cx="8520600" cy="32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Take advantage of repetition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Pay attention to the details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Be prepared to ask questions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Take the time to reflect on the learning experience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Be persistent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/>
          <p:nvPr>
            <p:ph type="title"/>
          </p:nvPr>
        </p:nvSpPr>
        <p:spPr>
          <a:xfrm>
            <a:off x="311700" y="217725"/>
            <a:ext cx="8520600" cy="9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T</a:t>
            </a:r>
            <a:r>
              <a:rPr lang="en"/>
              <a:t>he most effective methods for increasing self-confidence and self-esteem</a:t>
            </a:r>
            <a:endParaRPr/>
          </a:p>
        </p:txBody>
      </p:sp>
      <p:sp>
        <p:nvSpPr>
          <p:cNvPr id="125" name="Google Shape;125;p24"/>
          <p:cNvSpPr txBox="1"/>
          <p:nvPr>
            <p:ph idx="1" type="body"/>
          </p:nvPr>
        </p:nvSpPr>
        <p:spPr>
          <a:xfrm>
            <a:off x="311700" y="1315750"/>
            <a:ext cx="8520600" cy="32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Accept compliments graciously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Practice positive self-talk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Invest in your relationships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/>
          <p:nvPr>
            <p:ph type="title"/>
          </p:nvPr>
        </p:nvSpPr>
        <p:spPr>
          <a:xfrm>
            <a:off x="311700" y="217725"/>
            <a:ext cx="8520600" cy="9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T</a:t>
            </a:r>
            <a:r>
              <a:rPr lang="en"/>
              <a:t>he biggest challenges that extraordinary people face</a:t>
            </a:r>
            <a:endParaRPr/>
          </a:p>
        </p:txBody>
      </p:sp>
      <p:sp>
        <p:nvSpPr>
          <p:cNvPr id="131" name="Google Shape;131;p25"/>
          <p:cNvSpPr txBox="1"/>
          <p:nvPr>
            <p:ph idx="1" type="body"/>
          </p:nvPr>
        </p:nvSpPr>
        <p:spPr>
          <a:xfrm>
            <a:off x="311700" y="1315750"/>
            <a:ext cx="8520600" cy="32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B</a:t>
            </a:r>
            <a:r>
              <a:rPr lang="en"/>
              <a:t>eing misunderstood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Having a lot of pressure put on them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Balancing work with personal life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520"/>
              <a:t>Most people don't realize how extraordinary they are. The things that they take for granted and think are normal are in fact, quite extraordinary.</a:t>
            </a:r>
            <a:endParaRPr sz="352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743000"/>
            <a:ext cx="8520600" cy="190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300"/>
              <a:t>Can greatness be taught?</a:t>
            </a:r>
            <a:endParaRPr sz="5300"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T</a:t>
            </a:r>
            <a:r>
              <a:rPr lang="en"/>
              <a:t>here are countless examples of people who were once considered mediocre or average and who were able to achieve greatness through hard work and dedication.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217725"/>
            <a:ext cx="8520600" cy="9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30"/>
              <a:t>T</a:t>
            </a:r>
            <a:r>
              <a:rPr lang="en" sz="3030"/>
              <a:t>he most common myths about becoming extraordinary</a:t>
            </a:r>
            <a:endParaRPr sz="3030"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315750"/>
            <a:ext cx="8520600" cy="32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You don't have to be born with special abilities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You don't need to be wealthy or have a prestigious occupation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You don't need to be a genius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You don't have to be lucky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Becoming extraordinary is not a one-time event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217725"/>
            <a:ext cx="8520600" cy="9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30"/>
              <a:t>C</a:t>
            </a:r>
            <a:r>
              <a:rPr lang="en" sz="3030"/>
              <a:t>hallenges that ordinary people face when trying to become extraordinary</a:t>
            </a:r>
            <a:endParaRPr sz="3030"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315750"/>
            <a:ext cx="8520600" cy="32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</a:t>
            </a:r>
            <a:r>
              <a:rPr lang="en"/>
              <a:t>hey often lack the necessary motivation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They often don't have access to the resources that they need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They often don't have the necessary support system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They often don't have the opportunity to become extraordinary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217725"/>
            <a:ext cx="8520600" cy="9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How can you tap into your hidden potential and achieve remarkable things?</a:t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315750"/>
            <a:ext cx="8520600" cy="32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Take some time for yourself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Be aware of what you’re capable of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Stay positive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Stay focused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Seek help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Take action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217725"/>
            <a:ext cx="8520600" cy="9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T</a:t>
            </a:r>
            <a:r>
              <a:rPr lang="en"/>
              <a:t>echniques that </a:t>
            </a:r>
            <a:r>
              <a:rPr lang="en"/>
              <a:t>ordinary</a:t>
            </a:r>
            <a:r>
              <a:rPr lang="en"/>
              <a:t> people can use to achieve success in becoming extraordinary</a:t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315750"/>
            <a:ext cx="8520600" cy="32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F</a:t>
            </a:r>
            <a:r>
              <a:rPr lang="en"/>
              <a:t>ind a passion in your life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Surround yourself with positive people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Develop a strong work ethic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Set timetables and deadlines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Be relentless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311700" y="217725"/>
            <a:ext cx="8520600" cy="9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How can you find the right resources to become extraordinary?</a:t>
            </a:r>
            <a:endParaRPr/>
          </a:p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311700" y="1315750"/>
            <a:ext cx="8520600" cy="32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F</a:t>
            </a:r>
            <a:r>
              <a:rPr lang="en"/>
              <a:t>ind resources that interest you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Find a learning environment that will help you learn from the resources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Take the time to practice the skills that you have learned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311700" y="217725"/>
            <a:ext cx="8520600" cy="9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T</a:t>
            </a:r>
            <a:r>
              <a:rPr lang="en"/>
              <a:t>he most effective techniques for quickly changing your habits and achieving success</a:t>
            </a:r>
            <a:endParaRPr/>
          </a:p>
        </p:txBody>
      </p:sp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311700" y="1315750"/>
            <a:ext cx="8520600" cy="32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Changing your behavior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Changing your environment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Changing your thoughts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Changing your emotions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/>
          <p:nvPr>
            <p:ph type="title"/>
          </p:nvPr>
        </p:nvSpPr>
        <p:spPr>
          <a:xfrm>
            <a:off x="311700" y="217725"/>
            <a:ext cx="8520600" cy="9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T</a:t>
            </a:r>
            <a:r>
              <a:rPr lang="en"/>
              <a:t>op strategies for achieving success without making any major changes</a:t>
            </a:r>
            <a:endParaRPr/>
          </a:p>
        </p:txBody>
      </p:sp>
      <p:sp>
        <p:nvSpPr>
          <p:cNvPr id="107" name="Google Shape;107;p21"/>
          <p:cNvSpPr txBox="1"/>
          <p:nvPr>
            <p:ph idx="1" type="body"/>
          </p:nvPr>
        </p:nvSpPr>
        <p:spPr>
          <a:xfrm>
            <a:off x="311700" y="1315750"/>
            <a:ext cx="8520600" cy="32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H</a:t>
            </a:r>
            <a:r>
              <a:rPr lang="en"/>
              <a:t>aving a clear plan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Working hard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Setting priorities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Taking advantage of opportunities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